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Firm #1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3300</c:v>
                </c:pt>
                <c:pt idx="1">
                  <c:v>66800</c:v>
                </c:pt>
                <c:pt idx="2">
                  <c:v>66100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7C-E041-BB6D-1E21EC3DFB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21"/>
        <c:axId val="1340855872"/>
        <c:axId val="1690561216"/>
      </c:barChart>
      <c:catAx>
        <c:axId val="134085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0561216"/>
        <c:crosses val="autoZero"/>
        <c:auto val="1"/>
        <c:lblAlgn val="ctr"/>
        <c:lblOffset val="100"/>
        <c:noMultiLvlLbl val="0"/>
      </c:catAx>
      <c:valAx>
        <c:axId val="16905612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crossAx val="1340855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Firm #2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2021/22</c:v>
                </c:pt>
                <c:pt idx="1">
                  <c:v>2022/23</c:v>
                </c:pt>
                <c:pt idx="2">
                  <c:v>2023/24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36200</c:v>
                </c:pt>
                <c:pt idx="1">
                  <c:v>21400</c:v>
                </c:pt>
                <c:pt idx="2">
                  <c:v>170500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57-8349-999B-AA16049D6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-21"/>
        <c:axId val="1340855872"/>
        <c:axId val="1690561216"/>
      </c:barChart>
      <c:catAx>
        <c:axId val="1340855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0561216"/>
        <c:crosses val="autoZero"/>
        <c:auto val="1"/>
        <c:lblAlgn val="ctr"/>
        <c:lblOffset val="100"/>
        <c:noMultiLvlLbl val="0"/>
      </c:catAx>
      <c:valAx>
        <c:axId val="16905612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crossAx val="1340855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6FDC4-AB84-D67E-AD4F-9D93D216C4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C0E98D-187E-B227-D4EC-809FD0679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E792D-4EF9-6577-02CC-906E09144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E0780-3ABB-DF41-CFB0-D924CD54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B1503-280A-0002-F742-9F1071BD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3237E-FF5B-DE85-086B-E6F629DD7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185A18-F6DD-DA53-947B-37F977640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7048F-5157-E966-2CE2-18AFAC194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E177F-6F1E-88F9-DC99-0AE26660E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6EECE-0B11-3AE8-9875-64A119125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0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CDD48-DB2D-422D-C68E-66DE15024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87E027-F440-D0B3-2072-04B64AEF0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3F046-FCD8-AB78-DB09-FE879DC36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E6C63-2DFE-9FFA-2CB7-58303A886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0ED5C-C55D-5539-D2E9-4113630BC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20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D60E6-EA25-51C3-F1C8-CE8DB5FC4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75FB1-021D-BCF4-A6E8-EFE0456FD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DAEF4-8F82-2C45-AA9F-4CF9F5EBC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FADD2-236A-9D18-28AC-4DA0883FA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B44DA-8B63-AEA7-FBB6-2E9E5BEF0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3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27EAF-548B-07AD-053F-D5CC98CBA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7A65D-3583-B0AE-D649-B3E98E90C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D894F-6C7A-2A57-B30F-951A7A124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43CF6-9607-59CD-4A68-47788EDE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6663-4AE4-9338-6854-3A6D102C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7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FB19D-735A-D60F-0F67-959BBD84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42942-7B28-4245-BD1A-D01EAB7450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C3D845-288D-1973-5EFF-836BDCC37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D8A4E-AB18-D1FD-F823-8F674A43E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F5C06-A666-C22F-5784-D15E1ED5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78A8C5-5EE5-DFB0-7170-BBC4E39BD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2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76CB8-4237-719E-6FC5-5A618306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48A00-AA40-B846-1879-63D0345A0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E7062-BDA1-CBBB-9FFC-072A28154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4753C3-48DF-410E-ED84-06A703F07E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DD218F-4325-9509-019B-85EAE4156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DB244A-F8D9-CB27-CF61-BE128D647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F97ABC-6694-197B-5285-33DA62DE9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93BC-A12A-1154-3215-973194CB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9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364C1-6450-CD63-0A7C-7626F13A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04D38F-848D-70FA-A4E7-5B8E0BEC9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7E8358-E7F8-47CB-660A-2FED0212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7ED26-CDE0-F847-98E1-0330EB80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5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E392A-F343-836E-053C-43FC2C67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D5DE1-D1DC-DFF3-749A-01F72926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5AFEF-01E7-EA79-1D44-69397841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6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7C275-6EFC-E40F-BBBD-E7AE634CE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E5EEB-9E4D-4F90-283A-C99F46E2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1B40D-B7A8-51AC-E17C-AD13966A8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838AB-C333-4A16-300E-A45381DC2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3C067-1EB6-BD0D-2CB9-0965D48A8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7F248-A054-9CDE-9BC0-3F7D5B98B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7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96FF5-9C98-90AD-1599-E9258959C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5A96F4-D070-9331-8428-D3B9545DB2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2FF0C-AD95-3F6A-CC78-840183223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B7DE1-92CC-C091-E627-8E18A3DE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CDEB3-2B0F-7E43-6FE4-D8AD16B8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54696-AB3F-7C7D-8C68-A9B94F0E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1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B1E07A-BA9C-6AC3-C541-7748967C2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5EBAB-C9E1-9589-D57E-FACADFCF1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19BFD-3006-EB5A-F4A5-14662AE0D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1A714B-DE84-864C-9C62-05858ACDB958}" type="datetimeFigureOut">
              <a:rPr lang="en-US" smtClean="0"/>
              <a:t>10/25/24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5899D-9D5E-BA73-002B-99DFAD588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9A983-0E3D-6C35-3321-C93A13AC2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892CE0-5CCD-614A-8E8E-82F2DE48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204BBF5-4031-99F6-B188-4DC710D81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4494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600% Increase in Legal Fees Since December 2022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213C494-F1ED-881E-CF91-A9519D10AA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149010"/>
              </p:ext>
            </p:extLst>
          </p:nvPr>
        </p:nvGraphicFramePr>
        <p:xfrm>
          <a:off x="261257" y="1690688"/>
          <a:ext cx="5041323" cy="420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03508E-7ED1-EABD-81B9-BA222196E8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9570575"/>
              </p:ext>
            </p:extLst>
          </p:nvPr>
        </p:nvGraphicFramePr>
        <p:xfrm>
          <a:off x="6889421" y="1559852"/>
          <a:ext cx="5041322" cy="4332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8308C34-9FBE-3222-79A7-58C6E86A840D}"/>
              </a:ext>
            </a:extLst>
          </p:cNvPr>
          <p:cNvSpPr txBox="1"/>
          <p:nvPr/>
        </p:nvSpPr>
        <p:spPr>
          <a:xfrm>
            <a:off x="8038482" y="607703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371% Increase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35F7B8-07F8-5893-24CE-0A825A85B047}"/>
              </a:ext>
            </a:extLst>
          </p:cNvPr>
          <p:cNvSpPr txBox="1"/>
          <p:nvPr/>
        </p:nvSpPr>
        <p:spPr>
          <a:xfrm>
            <a:off x="1386737" y="607703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1900% Increase</a:t>
            </a:r>
          </a:p>
        </p:txBody>
      </p:sp>
    </p:spTree>
    <p:extLst>
      <p:ext uri="{BB962C8B-B14F-4D97-AF65-F5344CB8AC3E}">
        <p14:creationId xmlns:p14="http://schemas.microsoft.com/office/powerpoint/2010/main" val="3061643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600% Increase in Legal Fees Since December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Shen, Howard (DO)</dc:creator>
  <cp:lastModifiedBy>Shen, Howard (DO)</cp:lastModifiedBy>
  <cp:revision>1</cp:revision>
  <dcterms:created xsi:type="dcterms:W3CDTF">2024-10-25T21:07:36Z</dcterms:created>
  <dcterms:modified xsi:type="dcterms:W3CDTF">2024-10-25T21:09:35Z</dcterms:modified>
</cp:coreProperties>
</file>